
<file path=[Content_Types].xml><?xml version="1.0" encoding="utf-8"?>
<Types xmlns="http://schemas.openxmlformats.org/package/2006/content-types">
  <Default Extension="amr" ContentType="audio/unknown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300" r:id="rId4"/>
    <p:sldId id="266" r:id="rId5"/>
    <p:sldId id="264" r:id="rId6"/>
    <p:sldId id="271" r:id="rId7"/>
    <p:sldId id="294" r:id="rId8"/>
    <p:sldId id="293" r:id="rId9"/>
    <p:sldId id="30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98" r:id="rId21"/>
    <p:sldId id="297" r:id="rId22"/>
    <p:sldId id="301" r:id="rId23"/>
    <p:sldId id="30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FC1B6-0770-427D-BF3F-A37E6638F440}" v="248" dt="2021-11-09T19:19:53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54" autoAdjust="0"/>
  </p:normalViewPr>
  <p:slideViewPr>
    <p:cSldViewPr snapToGrid="0">
      <p:cViewPr varScale="1">
        <p:scale>
          <a:sx n="90" d="100"/>
          <a:sy n="90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rowe" userId="cc1e748e-0056-46d4-9334-32b2ea081460" providerId="ADAL" clId="{525FC1B6-0770-427D-BF3F-A37E6638F440}"/>
    <pc:docChg chg="custSel addSld modSld sldOrd">
      <pc:chgData name="Cristina Crowe" userId="cc1e748e-0056-46d4-9334-32b2ea081460" providerId="ADAL" clId="{525FC1B6-0770-427D-BF3F-A37E6638F440}" dt="2021-11-10T14:40:07.773" v="392" actId="20577"/>
      <pc:docMkLst>
        <pc:docMk/>
      </pc:docMkLst>
      <pc:sldChg chg="modSp mod">
        <pc:chgData name="Cristina Crowe" userId="cc1e748e-0056-46d4-9334-32b2ea081460" providerId="ADAL" clId="{525FC1B6-0770-427D-BF3F-A37E6638F440}" dt="2021-11-10T14:40:07.773" v="392" actId="20577"/>
        <pc:sldMkLst>
          <pc:docMk/>
          <pc:sldMk cId="2166884529" sldId="256"/>
        </pc:sldMkLst>
        <pc:spChg chg="mod">
          <ac:chgData name="Cristina Crowe" userId="cc1e748e-0056-46d4-9334-32b2ea081460" providerId="ADAL" clId="{525FC1B6-0770-427D-BF3F-A37E6638F440}" dt="2021-11-10T14:40:07.773" v="392" actId="20577"/>
          <ac:spMkLst>
            <pc:docMk/>
            <pc:sldMk cId="2166884529" sldId="256"/>
            <ac:spMk id="8" creationId="{117DBCDE-672B-448C-8288-675F7B2688AF}"/>
          </ac:spMkLst>
        </pc:spChg>
      </pc:sldChg>
      <pc:sldChg chg="addSp delSp modSp mod delAnim modAnim">
        <pc:chgData name="Cristina Crowe" userId="cc1e748e-0056-46d4-9334-32b2ea081460" providerId="ADAL" clId="{525FC1B6-0770-427D-BF3F-A37E6638F440}" dt="2021-11-09T18:47:33.508" v="8"/>
        <pc:sldMkLst>
          <pc:docMk/>
          <pc:sldMk cId="4096935194" sldId="265"/>
        </pc:sldMkLst>
        <pc:picChg chg="del">
          <ac:chgData name="Cristina Crowe" userId="cc1e748e-0056-46d4-9334-32b2ea081460" providerId="ADAL" clId="{525FC1B6-0770-427D-BF3F-A37E6638F440}" dt="2021-11-09T18:45:34.132" v="0" actId="478"/>
          <ac:picMkLst>
            <pc:docMk/>
            <pc:sldMk cId="4096935194" sldId="265"/>
            <ac:picMk id="3" creationId="{0383ECA2-AE08-494E-AD07-3927E5C7D0F1}"/>
          </ac:picMkLst>
        </pc:picChg>
        <pc:picChg chg="add mod">
          <ac:chgData name="Cristina Crowe" userId="cc1e748e-0056-46d4-9334-32b2ea081460" providerId="ADAL" clId="{525FC1B6-0770-427D-BF3F-A37E6638F440}" dt="2021-11-09T18:46:04.345" v="1"/>
          <ac:picMkLst>
            <pc:docMk/>
            <pc:sldMk cId="4096935194" sldId="265"/>
            <ac:picMk id="4" creationId="{19D1847E-B63F-4930-B387-2A55C36E13EF}"/>
          </ac:picMkLst>
        </pc:picChg>
      </pc:sldChg>
      <pc:sldChg chg="delSp modSp mod delAnim">
        <pc:chgData name="Cristina Crowe" userId="cc1e748e-0056-46d4-9334-32b2ea081460" providerId="ADAL" clId="{525FC1B6-0770-427D-BF3F-A37E6638F440}" dt="2021-11-09T19:23:30.130" v="389" actId="20577"/>
        <pc:sldMkLst>
          <pc:docMk/>
          <pc:sldMk cId="3891757291" sldId="266"/>
        </pc:sldMkLst>
        <pc:spChg chg="mod">
          <ac:chgData name="Cristina Crowe" userId="cc1e748e-0056-46d4-9334-32b2ea081460" providerId="ADAL" clId="{525FC1B6-0770-427D-BF3F-A37E6638F440}" dt="2021-11-09T19:23:30.130" v="389" actId="20577"/>
          <ac:spMkLst>
            <pc:docMk/>
            <pc:sldMk cId="3891757291" sldId="266"/>
            <ac:spMk id="5" creationId="{21B473D4-1FE1-43B4-8DA1-D2E605EB52DB}"/>
          </ac:spMkLst>
        </pc:spChg>
        <pc:picChg chg="del">
          <ac:chgData name="Cristina Crowe" userId="cc1e748e-0056-46d4-9334-32b2ea081460" providerId="ADAL" clId="{525FC1B6-0770-427D-BF3F-A37E6638F440}" dt="2021-11-09T18:48:54.266" v="9" actId="478"/>
          <ac:picMkLst>
            <pc:docMk/>
            <pc:sldMk cId="3891757291" sldId="266"/>
            <ac:picMk id="8" creationId="{24355133-6A93-4306-80F0-660B76B1A1D7}"/>
          </ac:picMkLst>
        </pc:picChg>
      </pc:sldChg>
      <pc:sldChg chg="addSp modSp mod">
        <pc:chgData name="Cristina Crowe" userId="cc1e748e-0056-46d4-9334-32b2ea081460" providerId="ADAL" clId="{525FC1B6-0770-427D-BF3F-A37E6638F440}" dt="2021-11-09T19:19:57.477" v="356" actId="1076"/>
        <pc:sldMkLst>
          <pc:docMk/>
          <pc:sldMk cId="1860920647" sldId="297"/>
        </pc:sldMkLst>
        <pc:spChg chg="mod">
          <ac:chgData name="Cristina Crowe" userId="cc1e748e-0056-46d4-9334-32b2ea081460" providerId="ADAL" clId="{525FC1B6-0770-427D-BF3F-A37E6638F440}" dt="2021-11-09T19:19:57.477" v="356" actId="1076"/>
          <ac:spMkLst>
            <pc:docMk/>
            <pc:sldMk cId="1860920647" sldId="297"/>
            <ac:spMk id="4" creationId="{4D0623BB-288A-43A4-A614-65638ABB1223}"/>
          </ac:spMkLst>
        </pc:spChg>
        <pc:spChg chg="add mod">
          <ac:chgData name="Cristina Crowe" userId="cc1e748e-0056-46d4-9334-32b2ea081460" providerId="ADAL" clId="{525FC1B6-0770-427D-BF3F-A37E6638F440}" dt="2021-11-09T19:19:12.806" v="342" actId="14100"/>
          <ac:spMkLst>
            <pc:docMk/>
            <pc:sldMk cId="1860920647" sldId="297"/>
            <ac:spMk id="5" creationId="{909CB375-BBA9-478A-969F-62508A346ED0}"/>
          </ac:spMkLst>
        </pc:spChg>
      </pc:sldChg>
      <pc:sldChg chg="ord modTransition">
        <pc:chgData name="Cristina Crowe" userId="cc1e748e-0056-46d4-9334-32b2ea081460" providerId="ADAL" clId="{525FC1B6-0770-427D-BF3F-A37E6638F440}" dt="2021-11-09T18:54:07.713" v="61"/>
        <pc:sldMkLst>
          <pc:docMk/>
          <pc:sldMk cId="3584170274" sldId="298"/>
        </pc:sldMkLst>
      </pc:sldChg>
      <pc:sldChg chg="modTransition">
        <pc:chgData name="Cristina Crowe" userId="cc1e748e-0056-46d4-9334-32b2ea081460" providerId="ADAL" clId="{525FC1B6-0770-427D-BF3F-A37E6638F440}" dt="2021-11-09T19:01:16.325" v="222"/>
        <pc:sldMkLst>
          <pc:docMk/>
          <pc:sldMk cId="3360852962" sldId="301"/>
        </pc:sldMkLst>
      </pc:sldChg>
      <pc:sldChg chg="delSp modSp add mod ord modTransition delAnim modAnim">
        <pc:chgData name="Cristina Crowe" userId="cc1e748e-0056-46d4-9334-32b2ea081460" providerId="ADAL" clId="{525FC1B6-0770-427D-BF3F-A37E6638F440}" dt="2021-11-09T19:18:04.373" v="240" actId="20577"/>
        <pc:sldMkLst>
          <pc:docMk/>
          <pc:sldMk cId="857555267" sldId="302"/>
        </pc:sldMkLst>
        <pc:spChg chg="mod">
          <ac:chgData name="Cristina Crowe" userId="cc1e748e-0056-46d4-9334-32b2ea081460" providerId="ADAL" clId="{525FC1B6-0770-427D-BF3F-A37E6638F440}" dt="2021-11-09T19:18:04.373" v="240" actId="20577"/>
          <ac:spMkLst>
            <pc:docMk/>
            <pc:sldMk cId="857555267" sldId="302"/>
            <ac:spMk id="6" creationId="{A9528990-CDE2-47CD-A20D-6E5CAF515643}"/>
          </ac:spMkLst>
        </pc:spChg>
        <pc:picChg chg="mod">
          <ac:chgData name="Cristina Crowe" userId="cc1e748e-0056-46d4-9334-32b2ea081460" providerId="ADAL" clId="{525FC1B6-0770-427D-BF3F-A37E6638F440}" dt="2021-11-09T19:02:19.252" v="223" actId="1076"/>
          <ac:picMkLst>
            <pc:docMk/>
            <pc:sldMk cId="857555267" sldId="302"/>
            <ac:picMk id="2" creationId="{4DEDDFB0-8835-4655-9F26-3F27D46F0BFE}"/>
          </ac:picMkLst>
        </pc:picChg>
        <pc:picChg chg="del">
          <ac:chgData name="Cristina Crowe" userId="cc1e748e-0056-46d4-9334-32b2ea081460" providerId="ADAL" clId="{525FC1B6-0770-427D-BF3F-A37E6638F440}" dt="2021-11-09T18:58:03.217" v="65" actId="478"/>
          <ac:picMkLst>
            <pc:docMk/>
            <pc:sldMk cId="857555267" sldId="302"/>
            <ac:picMk id="4" creationId="{19D1847E-B63F-4930-B387-2A55C36E13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1071-077A-4AEA-BC51-76C477671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46C3C-740D-4021-AFAC-CB479345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B5CB-1F2C-4982-A7E0-3A60DA64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FC02-E580-4B7E-BFBD-D75C1A21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68FC-DDBD-4E07-9A14-09A0C647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C603-611D-4346-809C-801499BE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E243A-253B-4617-9730-A106BE0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AE075-58EF-4E80-81D9-6E2F1EBE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67E3-201E-4D7D-9BE8-83631EF2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3FFF-144F-4E0D-B3EC-3029FD2A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F619C-446E-4A23-94FB-79BDA024E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2068C-7FC3-4744-AA0B-8CF01BD7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40C05-FECB-4D2B-8A0B-780D0C6F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8E5B-AB2F-4041-B570-939CF471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1BD0-62A5-4642-9C89-7EBDF0DD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BBB8-5EC8-4040-A40B-C4F0B196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C6F3-981D-4226-A80B-44241D8DB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A118-2A11-4B89-AE04-290F8145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B723-B184-47E6-8B96-D3EB18CE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96EC-A4C8-439D-BCC6-0494D97D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41BF-8C64-49D7-9464-55B613FE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3E5EF-0431-4E46-BE79-4F9F207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75A82-7992-46B1-B767-E5C39C0D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431E-A399-4AC8-B8AB-5A39AE82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DA6FB-155B-42C5-BC2F-A0A23F6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EDE3-8093-4E1A-963C-5FC7D9AA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6971-1E48-4906-95FD-FC8871891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C0F70-E8DD-4734-971B-A8817C47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4B328-FEB7-4EB4-A223-5C973EE6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B576E-4EFA-42A5-8D12-83C3C7D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7BBF0-255E-47C0-9FCB-52E7AE4C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7912-D9CF-48FF-ABB7-E1CA2321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F092D-B8C7-4C69-BA30-56BBE2ED7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43A4-B0E1-4FB7-89B0-237F2577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B0592-63E7-4F53-A4DB-1B1B69E6C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09BFC-13E3-4AAB-A914-D2F356A59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016D-AC53-4FE1-98CD-F39E1CF9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D02E63-9451-4946-B47A-BF18637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90C33-C010-466A-9D63-6E828233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91F0-235A-42EC-A4F1-8B3BA66A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3480-B2EC-469F-97BB-C897661D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2C120-6CF5-427D-8EDC-FC43D66A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E4D7C-BB58-476F-B24A-10C5F09F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BDFBC-CC34-4FBD-B2F8-7C56B201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E66AD-4A16-4C2E-8E2D-0239A46F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F8AD-EC5B-4F92-A1B6-9FA836AD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EA86-CAD6-4EA6-B8F3-15CFA796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9D49-51DC-4B11-A875-5E18B514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6DF29-8361-4244-81D8-16ED4D970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BF93E-4731-4232-8031-B70591C7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07C8C-427D-41F7-B96F-7A9F575B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DA7E3-A99A-46C0-85CD-377CDA04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F89A-26A2-4C22-8492-AB91A8FB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8B214-756C-4D16-8184-903F6F15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97AF5-625F-4147-A042-21475C125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AAD2F-A98E-419E-87BA-364A77F1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3186F-6CFC-47D2-A35A-E75C5678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4791-C116-4C7D-80AE-C3F0501E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C77D1-9297-4FEC-8817-1E6A0E9E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FCE1-F4E9-420D-B03B-C399EFD7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73A5C-55E5-4E9F-AD01-AE14A3BF5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B610-BCA0-4C87-83E2-80B6ACDD5CC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B32E8-0CE2-406A-BD93-2738B30E6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5F5B-4AA6-467E-9F7B-80A5ED5E4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4069-5A4B-4FF4-A1BE-85B84ABA2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mr"/><Relationship Id="rId1" Type="http://schemas.microsoft.com/office/2007/relationships/media" Target="../media/media2.amr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Cluster Petal Flower Field during Sunset">
            <a:extLst>
              <a:ext uri="{FF2B5EF4-FFF2-40B4-BE49-F238E27FC236}">
                <a16:creationId xmlns:a16="http://schemas.microsoft.com/office/drawing/2014/main" id="{4DEDDFB0-8835-4655-9F26-3F27D46F0B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95" y="0"/>
            <a:ext cx="123042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528990-CDE2-47CD-A20D-6E5CAF515643}"/>
              </a:ext>
            </a:extLst>
          </p:cNvPr>
          <p:cNvSpPr txBox="1"/>
          <p:nvPr/>
        </p:nvSpPr>
        <p:spPr>
          <a:xfrm>
            <a:off x="-112295" y="441702"/>
            <a:ext cx="12025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REMEMBERING ALL THE VETERANS</a:t>
            </a:r>
          </a:p>
          <a:p>
            <a:pPr algn="ctr"/>
            <a:endParaRPr lang="en-US" sz="6000" b="1" dirty="0"/>
          </a:p>
          <a:p>
            <a:pPr algn="ctr"/>
            <a:r>
              <a:rPr lang="en-US" sz="6000" b="1" dirty="0"/>
              <a:t>CHIEF PAYEPOT SCHOOL</a:t>
            </a:r>
          </a:p>
        </p:txBody>
      </p:sp>
      <p:pic>
        <p:nvPicPr>
          <p:cNvPr id="4" name="Keeka">
            <a:hlinkClick r:id="" action="ppaction://media"/>
            <a:extLst>
              <a:ext uri="{FF2B5EF4-FFF2-40B4-BE49-F238E27FC236}">
                <a16:creationId xmlns:a16="http://schemas.microsoft.com/office/drawing/2014/main" id="{19D1847E-B63F-4930-B387-2A55C36E1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19052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11665" y="2041762"/>
            <a:ext cx="3922643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ERNEST CROWE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WW II 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205118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NOEL CROWE Sr.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WW II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4281" y="2044697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PAT GOPHER SR.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WW 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9" y="2310063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EDDIE LAVALLEE  PEACETIME NAVY  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4281" y="2044697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89295" y="2021277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ALBERT NONAME WW II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4281" y="2044697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GEORGE OBEY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WW II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57810" y="2044697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PETER PIAPOT WW II  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USA FORCES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9" y="2310063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MIKE  ROCKTHUNDER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KOREAN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4281" y="2113544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ABEL WATETCH WW 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57810" y="2195763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548" y="-2708333"/>
            <a:ext cx="7172900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89296" y="2041762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WILLIAM WESAQUATE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WW II  ABORIGINAL CODE TALKER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146297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E84-A718-47AF-86DA-7915D28D8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E9A5F-2742-4AA8-A138-3156541D3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D0904-9EE5-4F6F-8BD0-7EE0E606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98" y="0"/>
            <a:ext cx="12458700" cy="66869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DBCDE-672B-448C-8288-675F7B2688AF}"/>
              </a:ext>
            </a:extLst>
          </p:cNvPr>
          <p:cNvSpPr txBox="1"/>
          <p:nvPr/>
        </p:nvSpPr>
        <p:spPr>
          <a:xfrm>
            <a:off x="224589" y="171048"/>
            <a:ext cx="11967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Aboriginal Veterans Day </a:t>
            </a:r>
            <a:r>
              <a:rPr lang="en-US" sz="5400"/>
              <a:t>November 8.</a:t>
            </a:r>
            <a:endParaRPr lang="en-US" sz="5400" dirty="0"/>
          </a:p>
          <a:p>
            <a:r>
              <a:rPr lang="en-US" sz="5400" dirty="0"/>
              <a:t>Chief Payepot School </a:t>
            </a:r>
          </a:p>
          <a:p>
            <a:r>
              <a:rPr lang="en-US" sz="5400" dirty="0"/>
              <a:t>remembering on </a:t>
            </a:r>
          </a:p>
          <a:p>
            <a:r>
              <a:rPr lang="en-US" sz="5400" dirty="0"/>
              <a:t>November 10.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A4F3C-E34C-4F7C-A994-F49FCC039DFE}"/>
              </a:ext>
            </a:extLst>
          </p:cNvPr>
          <p:cNvSpPr txBox="1"/>
          <p:nvPr/>
        </p:nvSpPr>
        <p:spPr>
          <a:xfrm>
            <a:off x="-120098" y="4858474"/>
            <a:ext cx="11815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HONORING OUR ABORIGINAL VETERANS</a:t>
            </a:r>
          </a:p>
        </p:txBody>
      </p:sp>
    </p:spTree>
    <p:extLst>
      <p:ext uri="{BB962C8B-B14F-4D97-AF65-F5344CB8AC3E}">
        <p14:creationId xmlns:p14="http://schemas.microsoft.com/office/powerpoint/2010/main" val="21668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910B8-4D9A-4ACB-83D6-3C1FB532F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576262"/>
            <a:ext cx="4752975" cy="570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6BC8A-9E62-45A5-950A-4EAFE94DA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500" advClick="0" advTm="1000">
        <p:fade/>
      </p:transition>
    </mc:Choice>
    <mc:Fallback xmlns=""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BF725-96C7-42E8-89D2-529877F2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622852"/>
            <a:ext cx="5963479" cy="564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623BB-288A-43A4-A614-65638ABB1223}"/>
              </a:ext>
            </a:extLst>
          </p:cNvPr>
          <p:cNvSpPr txBox="1"/>
          <p:nvPr/>
        </p:nvSpPr>
        <p:spPr>
          <a:xfrm>
            <a:off x="6629399" y="5760134"/>
            <a:ext cx="531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WARRIOR SONG SUNG BY </a:t>
            </a:r>
          </a:p>
          <a:p>
            <a:pPr algn="ctr"/>
            <a:r>
              <a:rPr lang="en-US" dirty="0"/>
              <a:t>EDDIE LAVALLEE</a:t>
            </a:r>
          </a:p>
        </p:txBody>
      </p:sp>
      <p:pic>
        <p:nvPicPr>
          <p:cNvPr id="2" name="Eddie-Morning Song Audio">
            <a:hlinkClick r:id="" action="ppaction://media"/>
            <a:extLst>
              <a:ext uri="{FF2B5EF4-FFF2-40B4-BE49-F238E27FC236}">
                <a16:creationId xmlns:a16="http://schemas.microsoft.com/office/drawing/2014/main" id="{2F84744B-96BE-459F-8762-064B549C9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CB375-BBA9-478A-969F-62508A346ED0}"/>
              </a:ext>
            </a:extLst>
          </p:cNvPr>
          <p:cNvSpPr txBox="1"/>
          <p:nvPr/>
        </p:nvSpPr>
        <p:spPr>
          <a:xfrm>
            <a:off x="6858000" y="774700"/>
            <a:ext cx="485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EDDIE LAVALLEE IN THE NAVY IN 1969 AT AGE 18</a:t>
            </a:r>
          </a:p>
        </p:txBody>
      </p:sp>
    </p:spTree>
    <p:extLst>
      <p:ext uri="{BB962C8B-B14F-4D97-AF65-F5344CB8AC3E}">
        <p14:creationId xmlns:p14="http://schemas.microsoft.com/office/powerpoint/2010/main" val="18609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BBFB7-3709-42E0-B1B8-CD22BE101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1500"/>
            <a:ext cx="112395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0567E-EC00-4226-8CE3-BC6E61E178B5}"/>
              </a:ext>
            </a:extLst>
          </p:cNvPr>
          <p:cNvSpPr txBox="1"/>
          <p:nvPr/>
        </p:nvSpPr>
        <p:spPr>
          <a:xfrm>
            <a:off x="1550504" y="571500"/>
            <a:ext cx="890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MOMENT OF SILENCE TO HONOR OUR VETERANS</a:t>
            </a:r>
          </a:p>
        </p:txBody>
      </p:sp>
    </p:spTree>
    <p:extLst>
      <p:ext uri="{BB962C8B-B14F-4D97-AF65-F5344CB8AC3E}">
        <p14:creationId xmlns:p14="http://schemas.microsoft.com/office/powerpoint/2010/main" val="33608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Cluster Petal Flower Field during Sunset">
            <a:extLst>
              <a:ext uri="{FF2B5EF4-FFF2-40B4-BE49-F238E27FC236}">
                <a16:creationId xmlns:a16="http://schemas.microsoft.com/office/drawing/2014/main" id="{4DEDDFB0-8835-4655-9F26-3F27D46F0B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" y="114300"/>
            <a:ext cx="123042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528990-CDE2-47CD-A20D-6E5CAF515643}"/>
              </a:ext>
            </a:extLst>
          </p:cNvPr>
          <p:cNvSpPr txBox="1"/>
          <p:nvPr/>
        </p:nvSpPr>
        <p:spPr>
          <a:xfrm>
            <a:off x="-112295" y="441702"/>
            <a:ext cx="12025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 to Edward Lavallee for the Warrior song.</a:t>
            </a:r>
          </a:p>
          <a:p>
            <a:pPr algn="ctr"/>
            <a:r>
              <a:rPr lang="en-US" sz="6000" b="1" dirty="0"/>
              <a:t>Thank you to </a:t>
            </a:r>
            <a:r>
              <a:rPr lang="en-US" sz="6000" b="1" dirty="0" err="1"/>
              <a:t>Mikka</a:t>
            </a:r>
            <a:r>
              <a:rPr lang="en-US" sz="6000" b="1" dirty="0"/>
              <a:t> McNab for Soldier Boy.</a:t>
            </a:r>
          </a:p>
        </p:txBody>
      </p:sp>
    </p:spTree>
    <p:extLst>
      <p:ext uri="{BB962C8B-B14F-4D97-AF65-F5344CB8AC3E}">
        <p14:creationId xmlns:p14="http://schemas.microsoft.com/office/powerpoint/2010/main" val="8575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2CC2C-894E-4D67-B4E7-06F0F42B5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Piapot </a:t>
            </a:r>
            <a:r>
              <a:rPr lang="en-US"/>
              <a:t>First Nations Veterans </a:t>
            </a:r>
            <a:r>
              <a:rPr lang="en-US" dirty="0"/>
              <a:t>served in WW I, WW II and the Korean War.  They made great contributions by using their Cultural knowledge  and skills.</a:t>
            </a:r>
          </a:p>
          <a:p>
            <a:r>
              <a:rPr lang="en-US" dirty="0"/>
              <a:t>They were trackers, scouts, skilled marksman and snipers.  They used their language as a secret code to defeat the enemy.  They were code talkers. These Code Talkers were from all across the North American Continent of Canada and the USA. 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86694-6131-441F-82D6-C31D03B02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6294"/>
            <a:ext cx="3810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6B4DB-1601-4E5F-A292-5C819368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365125"/>
            <a:ext cx="5526157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4F234-5E19-49EF-BFC1-399981233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40" y="377898"/>
            <a:ext cx="3949244" cy="4022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06B32-6EF4-4D2D-8B0C-47C141A1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72" y="849116"/>
            <a:ext cx="3192379" cy="3080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614B7E-1E13-425F-96B9-8D8778966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5" y="670465"/>
            <a:ext cx="5550570" cy="5826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473D4-1FE1-43B4-8DA1-D2E605EB52DB}"/>
              </a:ext>
            </a:extLst>
          </p:cNvPr>
          <p:cNvSpPr txBox="1"/>
          <p:nvPr/>
        </p:nvSpPr>
        <p:spPr>
          <a:xfrm rot="10800000" flipV="1">
            <a:off x="6462294" y="5028450"/>
            <a:ext cx="5437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FOLLOWING ARE OUR PIAPOT VETERANS: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FCAD-E9EC-4CD1-BCFA-0C1C4B4B5A9D}"/>
              </a:ext>
            </a:extLst>
          </p:cNvPr>
          <p:cNvSpPr/>
          <p:nvPr/>
        </p:nvSpPr>
        <p:spPr>
          <a:xfrm>
            <a:off x="7924800" y="1347537"/>
            <a:ext cx="2149642" cy="208146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PIAPOT VETERANS</a:t>
            </a:r>
          </a:p>
        </p:txBody>
      </p:sp>
    </p:spTree>
    <p:extLst>
      <p:ext uri="{BB962C8B-B14F-4D97-AF65-F5344CB8AC3E}">
        <p14:creationId xmlns:p14="http://schemas.microsoft.com/office/powerpoint/2010/main" val="38917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 RODERICK ANASKAN PEACE TIME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181726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HARRY BALL WW 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9" y="2310063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91051" y="2044700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ALLAN CARRIER PEACE TIME VETERAN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181726"/>
            <a:ext cx="75397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89296" y="2057065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WILFRED CARRIER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WW II  PIAPOT 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057065"/>
            <a:ext cx="693403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A151F-BC12-45F7-99B5-80CA9133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7"/>
            <a:ext cx="6857999" cy="1219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C5427-2E02-490F-B276-7230FD9A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64024"/>
            <a:ext cx="6946711" cy="639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15DF3-1330-4B79-B62A-7FEAAA7C4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6" y="1203158"/>
            <a:ext cx="5618568" cy="49409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B07B22-5441-4450-8249-DAE06CF5C2BD}"/>
              </a:ext>
            </a:extLst>
          </p:cNvPr>
          <p:cNvSpPr/>
          <p:nvPr/>
        </p:nvSpPr>
        <p:spPr>
          <a:xfrm>
            <a:off x="4589296" y="2057065"/>
            <a:ext cx="3663950" cy="323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BLAIR CARRIER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PEACETIME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VETERAN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CA450-F3C9-4A93-86EA-BEE02CC6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5998" y="2057065"/>
            <a:ext cx="693403" cy="6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245</Words>
  <Application>Microsoft Office PowerPoint</Application>
  <PresentationFormat>Widescreen</PresentationFormat>
  <Paragraphs>58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Lavallee</dc:creator>
  <cp:lastModifiedBy>Cristina Crowe</cp:lastModifiedBy>
  <cp:revision>55</cp:revision>
  <cp:lastPrinted>2021-11-09T14:27:34Z</cp:lastPrinted>
  <dcterms:created xsi:type="dcterms:W3CDTF">2019-11-02T16:45:49Z</dcterms:created>
  <dcterms:modified xsi:type="dcterms:W3CDTF">2021-11-10T14:40:09Z</dcterms:modified>
</cp:coreProperties>
</file>